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7"/>
  </p:notesMasterIdLst>
  <p:sldIdLst>
    <p:sldId id="256" r:id="rId2"/>
    <p:sldId id="257" r:id="rId3"/>
    <p:sldId id="275" r:id="rId4"/>
    <p:sldId id="258" r:id="rId5"/>
    <p:sldId id="272" r:id="rId6"/>
    <p:sldId id="277" r:id="rId7"/>
    <p:sldId id="278" r:id="rId8"/>
    <p:sldId id="260" r:id="rId9"/>
    <p:sldId id="270" r:id="rId10"/>
    <p:sldId id="261" r:id="rId11"/>
    <p:sldId id="266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3E05E-188A-4692-9117-EE90D8E23413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FAB3B-DB80-4482-A4F9-AEE1A58D859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FAB3B-DB80-4482-A4F9-AEE1A58D859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FAB3B-DB80-4482-A4F9-AEE1A58D859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FAB3B-DB80-4482-A4F9-AEE1A58D859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FAB3B-DB80-4482-A4F9-AEE1A58D859F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92DCF41-09CD-48EA-89D3-5814A304F8A6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B2A43D6-BC64-49C1-9E97-656B2DF96F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med">
    <p:wheel spokes="1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ydrange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676400" y="2895600"/>
            <a:ext cx="6248400" cy="14465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</a:t>
            </a:r>
            <a:r>
              <a:rPr lang="bn-BD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</a:t>
            </a:r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8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</a:t>
            </a:r>
            <a:r>
              <a:rPr lang="en-US" sz="88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ভেচ্ছা</a:t>
            </a:r>
            <a:endParaRPr lang="en-US" sz="88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4400" y="609600"/>
            <a:ext cx="4953000" cy="264687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নাম:এস,এম,রফিকুল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ইসলাম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শিক্ষিক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শম্ভুপুর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বিদ্যা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লয়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তজুমদ্দিন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ভোলা</a:t>
            </a:r>
            <a:r>
              <a:rPr lang="en-US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       </a:t>
            </a:r>
          </a:p>
          <a:p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0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00800" y="457200"/>
            <a:ext cx="2275840" cy="2667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 rot="20318066">
            <a:off x="1295400" y="1066800"/>
            <a:ext cx="106631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</a:t>
            </a:r>
            <a:endParaRPr 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 rot="568645">
            <a:off x="2506398" y="2840321"/>
            <a:ext cx="133402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</a:t>
            </a:r>
            <a:endParaRPr 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 rot="20328011">
            <a:off x="5313047" y="1143000"/>
            <a:ext cx="1071127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endParaRPr 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 rot="1037132">
            <a:off x="5590143" y="3216994"/>
            <a:ext cx="907621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15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খ</a:t>
            </a:r>
            <a:endParaRPr 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304800"/>
            <a:ext cx="6705600" cy="2511364"/>
          </a:xfrm>
          <a:prstGeom prst="rect">
            <a:avLst/>
          </a:prstGeom>
        </p:spPr>
      </p:pic>
      <p:pic>
        <p:nvPicPr>
          <p:cNvPr id="8" name="Picture 7" descr="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895600"/>
            <a:ext cx="4572000" cy="3581400"/>
          </a:xfrm>
          <a:prstGeom prst="rect">
            <a:avLst/>
          </a:prstGeom>
        </p:spPr>
      </p:pic>
      <p:pic>
        <p:nvPicPr>
          <p:cNvPr id="5" name="Picture 4" descr="2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24400" y="2895600"/>
            <a:ext cx="4191000" cy="3551694"/>
          </a:xfrm>
          <a:prstGeom prst="rect">
            <a:avLst/>
          </a:prstGeom>
        </p:spPr>
      </p:pic>
    </p:spTree>
  </p:cSld>
  <p:clrMapOvr>
    <a:masterClrMapping/>
  </p:clrMapOvr>
  <p:transition spd="med"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762000"/>
            <a:ext cx="4994910" cy="3657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5029200"/>
            <a:ext cx="5713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১৯৫২ সাল রাষ্ট্র ভাষা বাংলার দাবীতে ছাত্র সমাজের মিছিল</a:t>
            </a:r>
            <a:endParaRPr lang="en-US" dirty="0"/>
          </a:p>
        </p:txBody>
      </p:sp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09600" y="4419600"/>
            <a:ext cx="78486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13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blipFill>
                  <a:blip r:embed="rId3"/>
                  <a:stretch>
                    <a:fillRect/>
                  </a:stretch>
                </a:blip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অমর একুশে</a:t>
            </a:r>
            <a:endParaRPr lang="en-US" sz="13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blipFill>
                <a:blip r:embed="rId3"/>
                <a:stretch>
                  <a:fillRect/>
                </a:stretch>
              </a:blip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457200"/>
            <a:ext cx="6858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শ্রেনী-৬ষ্ঠ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0"/>
            <a:ext cx="495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 : বাংলা ১ম পত্র</a:t>
            </a:r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95400" y="2438400"/>
            <a:ext cx="3733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৫ম-অধ্যায়</a:t>
            </a:r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" grpId="0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304800"/>
            <a:ext cx="3733800" cy="646331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/>
              <a:t>লেখক পরিচিতি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1447800"/>
            <a:ext cx="2819400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/>
              <a:t>রফিকুল ইসলাম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990600" y="2438400"/>
            <a:ext cx="7772400" cy="101566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/>
              <a:t>জন্ম-</a:t>
            </a:r>
            <a:r>
              <a:rPr lang="bn-BD" sz="2800" dirty="0" smtClean="0"/>
              <a:t>১৯৩৪ ইং সালের ১লা জানুয়ারী চাদপুর জেলার  মতলব থানার কলাকান্দা গ্রামে 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90600" y="3810000"/>
            <a:ext cx="8001000" cy="83099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/>
              <a:t>তার উল্লেখ যোগ্য গ্রন্থ গুলো:-১।নজরুল নির্দেশিকা,শহিদ মিনার,নজরুল জীবনী,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6800" y="4876800"/>
            <a:ext cx="74676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/>
              <a:t>বাংলা দেশের স্বাধীনতা সংগ্রাম,কিশোর কবি নজরুল</a:t>
            </a:r>
            <a:r>
              <a:rPr lang="bn-BD" dirty="0" smtClean="0"/>
              <a:t>।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43000" y="5638800"/>
            <a:ext cx="7239000" cy="5232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/>
              <a:t>গবেষনার জন্য তিনি একুশে পদক লাভ করেন।</a:t>
            </a:r>
            <a:endParaRPr lang="en-US" sz="2800" dirty="0"/>
          </a:p>
        </p:txBody>
      </p:sp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1" animBg="1"/>
      <p:bldP spid="7" grpId="2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4400" y="5334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শিক্ষার্থীরা-</a:t>
            </a:r>
            <a:endParaRPr lang="en-US" sz="4000" b="1" u="sng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1600200"/>
            <a:ext cx="7696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524000"/>
            <a:ext cx="617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ভাষা আন্দোলনের ইতিহাস সম্পর্কে জানতে পারবে 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43000" y="2057400"/>
            <a:ext cx="541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শহিদদের প্রতি শ্রদ্বাবোধ জাগ্রত হবে।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6800" y="2590800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৩। </a:t>
            </a:r>
            <a:r>
              <a:rPr lang="bn-BD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মাতৃ ভাষার ইতিহাস সম্পকে ব্যাখ্যা করতে।</a:t>
            </a:r>
            <a:endParaRPr lang="en-US" sz="2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9" grpId="0"/>
      <p:bldP spid="6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1752600"/>
            <a:ext cx="3733800" cy="3428999"/>
          </a:xfrm>
          <a:prstGeom prst="rect">
            <a:avLst/>
          </a:prstGeom>
        </p:spPr>
      </p:pic>
      <p:pic>
        <p:nvPicPr>
          <p:cNvPr id="3" name="Picture 2" descr="2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752600"/>
            <a:ext cx="3810000" cy="3415862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1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6400" y="-152400"/>
            <a:ext cx="3429000" cy="7010400"/>
          </a:xfrm>
          <a:prstGeom prst="rect">
            <a:avLst/>
          </a:prstGeom>
        </p:spPr>
      </p:pic>
      <p:pic>
        <p:nvPicPr>
          <p:cNvPr id="9" name="Picture 8" descr="20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5562600" cy="6858000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২২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4038600" cy="3048001"/>
          </a:xfrm>
          <a:prstGeom prst="rect">
            <a:avLst/>
          </a:prstGeom>
        </p:spPr>
      </p:pic>
      <p:pic>
        <p:nvPicPr>
          <p:cNvPr id="3" name="Picture 2" descr="২৩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38600" y="0"/>
            <a:ext cx="4876800" cy="3048000"/>
          </a:xfrm>
          <a:prstGeom prst="rect">
            <a:avLst/>
          </a:prstGeom>
        </p:spPr>
      </p:pic>
      <p:pic>
        <p:nvPicPr>
          <p:cNvPr id="4" name="Picture 3" descr="২৫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2971800"/>
            <a:ext cx="5181601" cy="3886200"/>
          </a:xfrm>
          <a:prstGeom prst="rect">
            <a:avLst/>
          </a:prstGeom>
        </p:spPr>
      </p:pic>
      <p:pic>
        <p:nvPicPr>
          <p:cNvPr id="6" name="Picture 5" descr="২৪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81600" y="2971800"/>
            <a:ext cx="3962400" cy="3886200"/>
          </a:xfrm>
          <a:prstGeom prst="rect">
            <a:avLst/>
          </a:prstGeom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228600"/>
            <a:ext cx="7543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u="sng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u="sng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u="sng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0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:-</a:t>
            </a:r>
            <a:endParaRPr lang="en-US" sz="8000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828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১।ভাষা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আন্দোলনের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অনুধাবন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সেমিনারের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3400" y="152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u="sng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:-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2057400"/>
            <a:ext cx="81534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1828800"/>
            <a:ext cx="632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১। একুশে ফেব্রুয়ারী কি?</a:t>
            </a:r>
            <a:endParaRPr lang="en-US" sz="36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23622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  ভাষা আন্দোলন কাকে বলে?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5800" y="3048000"/>
            <a:ext cx="5257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 সংগ্রাম পরিষদ কি?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3657600"/>
            <a:ext cx="632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৪। একজন ভাষা </a:t>
            </a:r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শহিদের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নাম বল</a:t>
            </a:r>
            <a:r>
              <a:rPr lang="bn-BD" dirty="0" smtClean="0"/>
              <a:t>?</a:t>
            </a:r>
            <a:endParaRPr lang="en-US" dirty="0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8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381000"/>
            <a:ext cx="792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u="sng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r>
              <a:rPr lang="bn-BD" sz="8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:-</a:t>
            </a:r>
            <a:endParaRPr lang="en-US" sz="8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2286001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১। ভাষা আন্দোলন নিয়ে 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 শহিদ এর জীবনী লিখ।</a:t>
            </a:r>
            <a:endParaRPr lang="en-US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7075" y="2552700"/>
            <a:ext cx="2609850" cy="1752600"/>
          </a:xfrm>
          <a:prstGeom prst="rect">
            <a:avLst/>
          </a:prstGeom>
        </p:spPr>
      </p:pic>
      <p:pic>
        <p:nvPicPr>
          <p:cNvPr id="5" name="Picture 4" descr="Tulip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7620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66800" y="12954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1091</TotalTime>
  <Words>180</Words>
  <Application>Microsoft Office PowerPoint</Application>
  <PresentationFormat>On-screen Show (4:3)</PresentationFormat>
  <Paragraphs>44</Paragraphs>
  <Slides>15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gfhgfff</dc:title>
  <dc:creator>Doel-1612i3</dc:creator>
  <cp:lastModifiedBy>Doel-1612i3</cp:lastModifiedBy>
  <cp:revision>177</cp:revision>
  <dcterms:created xsi:type="dcterms:W3CDTF">2014-01-15T06:42:12Z</dcterms:created>
  <dcterms:modified xsi:type="dcterms:W3CDTF">2014-01-23T04:59:34Z</dcterms:modified>
</cp:coreProperties>
</file>